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1" r:id="rId5"/>
    <p:sldId id="258" r:id="rId6"/>
    <p:sldId id="262" r:id="rId7"/>
    <p:sldId id="263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70C3-0867-4119-BCBD-AB49558914A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hto_takoe_svetafor.avi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Bx9eXKhf5P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ebra Animated 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143356"/>
            <a:ext cx="2471994" cy="27146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866152" cy="147002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Волшебная зебра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</a:t>
            </a:r>
            <a:r>
              <a:rPr lang="ru-RU" sz="2800" dirty="0" smtClean="0"/>
              <a:t>гра по правилам дорожного движения</a:t>
            </a:r>
            <a:endParaRPr lang="ru-RU" sz="28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ebra Animated 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643446"/>
            <a:ext cx="1626290" cy="1785926"/>
          </a:xfrm>
          <a:prstGeom prst="rect">
            <a:avLst/>
          </a:prstGeom>
          <a:noFill/>
        </p:spPr>
      </p:pic>
      <p:sp>
        <p:nvSpPr>
          <p:cNvPr id="3" name="Rectangle 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714348" y="285728"/>
            <a:ext cx="81439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Баба Яга и светофор</a:t>
            </a:r>
          </a:p>
        </p:txBody>
      </p:sp>
      <p:sp>
        <p:nvSpPr>
          <p:cNvPr id="5" name="TextBox 4">
            <a:hlinkClick r:id="rId4"/>
          </p:cNvPr>
          <p:cNvSpPr txBox="1"/>
          <p:nvPr/>
        </p:nvSpPr>
        <p:spPr>
          <a:xfrm>
            <a:off x="1142976" y="278605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Смотреть</a:t>
            </a:r>
            <a:endParaRPr lang="ru-RU" sz="28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42976" y="285729"/>
            <a:ext cx="7781544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Задание 1. Разминка</a:t>
            </a:r>
            <a:endParaRPr lang="ru-RU" sz="4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214422"/>
            <a:ext cx="8358246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16000"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Представьте себе, что ваш капитан команды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водитель троллейбуса. На первой остановке в пустой салон вошли 5 человек. На второй остановке вошли двое и один сошёл, на третьей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поднялись 4 пассажира, а двое сошли,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четвертой ещё вошла женщина с двумя детьми.</a:t>
            </a:r>
          </a:p>
          <a:p>
            <a:pPr marL="216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21600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пассажиров продолжали поездку?</a:t>
            </a:r>
          </a:p>
          <a:p>
            <a:pPr marL="21600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Сколько лет водителю троллейбуса?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Zebra Animated 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643446"/>
            <a:ext cx="1626290" cy="1785926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42976" y="285729"/>
            <a:ext cx="7781544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История про светофор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214422"/>
            <a:ext cx="52864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1600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Родиной светофора считается Лондон. Именно там, в 1868 году, появился первый светофор. Те, первые, светофоры имели только два света: красный и зелёный.</a:t>
            </a:r>
          </a:p>
          <a:p>
            <a:pPr marL="21600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</a:t>
            </a:r>
            <a:b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нашей стране светофоры появились в 1930 году. Сначала светофор появился в Санкт-Петербурге, затем в Москве.</a:t>
            </a:r>
          </a:p>
        </p:txBody>
      </p:sp>
      <p:pic>
        <p:nvPicPr>
          <p:cNvPr id="21506" name="Picture 2" descr="По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4408" y="1643050"/>
            <a:ext cx="3416600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799033"/>
            <a:ext cx="300196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1142976" y="285729"/>
            <a:ext cx="7781544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2. Дорога в школу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214422"/>
            <a:ext cx="85725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16000"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Компьютерная игра по ПДД "Дорога в школу" .</a:t>
            </a:r>
          </a:p>
          <a:p>
            <a:pPr marL="216000"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16000"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Помоги добраться до школы мальчику (девочке), а заодно проверишь свои знания ПДД.</a:t>
            </a:r>
          </a:p>
          <a:p>
            <a:pPr marL="216000"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Нажимайте на слове "Играть" и  включаетесь в игру, затем нажимая на стрелки "вправо", "влево", "вверх", "вниз" приводите мальчика (девочку) в движение. Удачи!</a:t>
            </a:r>
          </a:p>
        </p:txBody>
      </p:sp>
      <p:pic>
        <p:nvPicPr>
          <p:cNvPr id="4" name="Picture 2" descr="Zebra Animated 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643446"/>
            <a:ext cx="1626290" cy="1785926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42976" y="285729"/>
            <a:ext cx="7781544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3. Кроссворд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6" name="Picture 4" descr="http://www.hint4.me/uploads/posts/2013-02/1361555185_depositphotos_4111980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7262" y="2118482"/>
            <a:ext cx="5682567" cy="4310914"/>
          </a:xfrm>
          <a:prstGeom prst="rect">
            <a:avLst/>
          </a:prstGeom>
          <a:noFill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42844" y="1142984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16000"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Попробуйте ответить на все вопросы кроссворда правильно.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285729"/>
            <a:ext cx="7781544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4. Блиц опрос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Colorful Vector Zebra With Hummingbirds - 115782838 : Shutter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00174"/>
            <a:ext cx="3643298" cy="3643298"/>
          </a:xfrm>
          <a:prstGeom prst="rect">
            <a:avLst/>
          </a:prstGeom>
          <a:noFill/>
        </p:spPr>
      </p:pic>
      <p:pic>
        <p:nvPicPr>
          <p:cNvPr id="19458" name="Picture 2" descr="Various Traffic light design vector 05 - Vector Traffic free downlo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714488"/>
            <a:ext cx="1961207" cy="3357586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0" y="5286388"/>
            <a:ext cx="7781544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5. Восстанови знаки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428604"/>
            <a:ext cx="7781544" cy="107157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Уроки безопасности.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Поединок сил или одна секунда?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http://moi-portal.ru/uploads/images/00/00/02/2012/09/19/8b290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6457950" cy="50006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42976" y="285729"/>
            <a:ext cx="7781544" cy="107157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5. </a:t>
            </a:r>
            <a:r>
              <a:rPr lang="ru-RU" sz="4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Найди соответствие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Zebra Animated 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643446"/>
            <a:ext cx="1626290" cy="17859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1071546"/>
            <a:ext cx="8572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Место остановки автобуса или троллейбуса.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Велосипедная дорожка.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Дети.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Движение на велосипедах запрещено.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Знак «Пешеходный переход», предупреждающий водителей о том, что скоро он будет пересекать пешеходный переход.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Знак «Пешеходный переход», сообщающий пешеходам, что здесь находится зебра и можно переходить дорогу.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4214818"/>
            <a:ext cx="8858312" cy="22145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Благовещенс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4286256"/>
            <a:ext cx="1502703" cy="1500198"/>
          </a:xfrm>
          <a:prstGeom prst="rect">
            <a:avLst/>
          </a:prstGeom>
          <a:noFill/>
        </p:spPr>
      </p:pic>
      <p:pic>
        <p:nvPicPr>
          <p:cNvPr id="2062" name="Picture 14" descr="Знаки особых предписаний - ООО &quot;ЛЕГАН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286256"/>
            <a:ext cx="1714512" cy="1714512"/>
          </a:xfrm>
          <a:prstGeom prst="rect">
            <a:avLst/>
          </a:prstGeom>
          <a:noFill/>
        </p:spPr>
      </p:pic>
      <p:pic>
        <p:nvPicPr>
          <p:cNvPr id="2058" name="Picture 10" descr="Наука в Сибири Испорченные дети COPAH.inf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4357695"/>
            <a:ext cx="1623591" cy="1428760"/>
          </a:xfrm>
          <a:prstGeom prst="rect">
            <a:avLst/>
          </a:prstGeom>
          <a:noFill/>
        </p:spPr>
      </p:pic>
      <p:pic>
        <p:nvPicPr>
          <p:cNvPr id="2064" name="Picture 16" descr="Автошкола &quot;Чайка&quot; г. Москва, ЦАО, тел. (495) 690-21-6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4429132"/>
            <a:ext cx="1292616" cy="1285884"/>
          </a:xfrm>
          <a:prstGeom prst="rect">
            <a:avLst/>
          </a:prstGeom>
          <a:noFill/>
        </p:spPr>
      </p:pic>
      <p:pic>
        <p:nvPicPr>
          <p:cNvPr id="2066" name="Picture 18" descr="http://www.remdor.ru/files/products/velosipednaya_dorozhka.180x180.jpg?27868fa1154bc24dbab465b7d0dcbd9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4357694"/>
            <a:ext cx="1357322" cy="1357322"/>
          </a:xfrm>
          <a:prstGeom prst="rect">
            <a:avLst/>
          </a:prstGeom>
          <a:noFill/>
        </p:spPr>
      </p:pic>
      <p:pic>
        <p:nvPicPr>
          <p:cNvPr id="2054" name="Picture 6" descr="Пешеходам напомнят про пешеходные переходы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58082" y="4357694"/>
            <a:ext cx="1543005" cy="135732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14348" y="5916059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3306" y="592933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</a:t>
            </a:r>
            <a:endParaRPr lang="ru-RU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14546" y="5916059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</a:t>
            </a:r>
            <a:endParaRPr lang="ru-RU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58148" y="592933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</a:t>
            </a:r>
            <a:endParaRPr lang="ru-RU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7950" y="592933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</a:t>
            </a:r>
            <a:endParaRPr lang="ru-RU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628" y="5916059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</a:t>
            </a:r>
            <a:endParaRPr lang="ru-RU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42976" y="285729"/>
            <a:ext cx="7781544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6. В гостях у сказки.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Zebra Animated 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643446"/>
            <a:ext cx="1626290" cy="1785926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8596" y="1214422"/>
            <a:ext cx="821537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Выберите номер вопроса, нажмите на него и назовите виды «транспорта», на которых путешествовали сказочные герои.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928934"/>
            <a:ext cx="403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928934"/>
            <a:ext cx="3889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2959101"/>
            <a:ext cx="381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2928934"/>
            <a:ext cx="403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0" y="2928934"/>
            <a:ext cx="4191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2928934"/>
            <a:ext cx="4349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86446" y="2928934"/>
            <a:ext cx="38893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26" y="2857496"/>
            <a:ext cx="4270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58082" y="2928934"/>
            <a:ext cx="403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Прямоугольная выноска 19"/>
          <p:cNvSpPr/>
          <p:nvPr/>
        </p:nvSpPr>
        <p:spPr>
          <a:xfrm>
            <a:off x="357158" y="4143380"/>
            <a:ext cx="6143668" cy="1143008"/>
          </a:xfrm>
          <a:prstGeom prst="wedgeRectCallout">
            <a:avLst>
              <a:gd name="adj1" fmla="val -38464"/>
              <a:gd name="adj2" fmla="val -95037"/>
            </a:avLst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чем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ехал Емеля к царю во дворец?</a:t>
            </a: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428596" y="4143380"/>
            <a:ext cx="6143668" cy="1143008"/>
          </a:xfrm>
          <a:prstGeom prst="wedgeRectCallout">
            <a:avLst>
              <a:gd name="adj1" fmla="val -24433"/>
              <a:gd name="adj2" fmla="val -98182"/>
            </a:avLst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Любимый вид транспорта кота Леопольда</a:t>
            </a: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00034" y="4143380"/>
            <a:ext cx="6072230" cy="1143008"/>
          </a:xfrm>
          <a:prstGeom prst="wedgeRectCallout">
            <a:avLst>
              <a:gd name="adj1" fmla="val -12957"/>
              <a:gd name="adj2" fmla="val -97499"/>
            </a:avLst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Какой подарок сделали родители дяди Федора почтальону Печкину?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571472" y="4143380"/>
            <a:ext cx="6072230" cy="1143008"/>
          </a:xfrm>
          <a:prstGeom prst="wedgeRectCallout">
            <a:avLst>
              <a:gd name="adj1" fmla="val -909"/>
              <a:gd name="adj2" fmla="val -102422"/>
            </a:avLst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Во что превратила добрая фея тыкву для Золушки?</a:t>
            </a: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357158" y="5473005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удалить вопрос с экрана, снова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нажать на номер.</a:t>
            </a: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642910" y="4143380"/>
            <a:ext cx="6143668" cy="1143008"/>
          </a:xfrm>
          <a:prstGeom prst="wedgeRectCallout">
            <a:avLst>
              <a:gd name="adj1" fmla="val 10766"/>
              <a:gd name="adj2" fmla="val -106114"/>
            </a:avLst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На чем летал 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</a:rPr>
              <a:t>Алладин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714348" y="4143380"/>
            <a:ext cx="6143668" cy="1143008"/>
          </a:xfrm>
          <a:prstGeom prst="wedgeRectCallout">
            <a:avLst>
              <a:gd name="adj1" fmla="val 23360"/>
              <a:gd name="adj2" fmla="val -111037"/>
            </a:avLst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На чем катался Кай из сказки «Снежная королева»?</a:t>
            </a: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785786" y="4143380"/>
            <a:ext cx="6143668" cy="1143008"/>
          </a:xfrm>
          <a:prstGeom prst="wedgeRectCallout">
            <a:avLst>
              <a:gd name="adj1" fmla="val 33664"/>
              <a:gd name="adj2" fmla="val -102422"/>
            </a:avLst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Личный транспорт Бабы Яги </a:t>
            </a:r>
          </a:p>
        </p:txBody>
      </p:sp>
      <p:sp>
        <p:nvSpPr>
          <p:cNvPr id="29" name="Прямоугольная выноска 28"/>
          <p:cNvSpPr/>
          <p:nvPr/>
        </p:nvSpPr>
        <p:spPr>
          <a:xfrm>
            <a:off x="857224" y="4143380"/>
            <a:ext cx="6143668" cy="1143008"/>
          </a:xfrm>
          <a:prstGeom prst="wedgeRectCallout">
            <a:avLst>
              <a:gd name="adj1" fmla="val 44884"/>
              <a:gd name="adj2" fmla="val -107345"/>
            </a:avLst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Сапоги, явно нарушающие скоростной режим</a:t>
            </a:r>
            <a:r>
              <a:rPr lang="ru-RU" sz="2800" dirty="0" smtClean="0"/>
              <a:t>.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928662" y="4143380"/>
            <a:ext cx="6143668" cy="1143008"/>
          </a:xfrm>
          <a:prstGeom prst="wedgeRectCallout">
            <a:avLst>
              <a:gd name="adj1" fmla="val 57478"/>
              <a:gd name="adj2" fmla="val -106114"/>
            </a:avLst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Транспорт, на котором волшебник посещает именинника в день рождения.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theme/theme1.xml><?xml version="1.0" encoding="utf-8"?>
<a:theme xmlns:a="http://schemas.openxmlformats.org/drawingml/2006/main" name="MSC_RU-RU_MS_BrawnSimple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MSC_RU-RU_MS_BrawnSimple</Template>
  <TotalTime>1652</TotalTime>
  <Words>321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MSC_RU-RU_MS_BrawnSimple</vt:lpstr>
      <vt:lpstr>Волшебная зебра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Волшебная зебра</dc:title>
  <dc:creator>Елена</dc:creator>
  <cp:lastModifiedBy>Елена</cp:lastModifiedBy>
  <cp:revision>37</cp:revision>
  <dcterms:created xsi:type="dcterms:W3CDTF">2014-09-09T15:11:57Z</dcterms:created>
  <dcterms:modified xsi:type="dcterms:W3CDTF">2014-09-25T17:40:10Z</dcterms:modified>
</cp:coreProperties>
</file>